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510AFA-BDB1-4664-8A2F-88D4F9E0194C}" type="doc">
      <dgm:prSet loTypeId="urn:microsoft.com/office/officeart/2005/8/layout/hChevron3" loCatId="process" qsTypeId="urn:microsoft.com/office/officeart/2005/8/quickstyle/3d2" qsCatId="3D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0435681F-D803-4562-8FB8-10078A73C39E}">
      <dgm:prSet/>
      <dgm:spPr>
        <a:effectLst>
          <a:outerShdw blurRad="139700" dist="381000" dir="5400000" rotWithShape="0">
            <a:srgbClr val="000000">
              <a:alpha val="18000"/>
            </a:srgbClr>
          </a:outerShdw>
        </a:effectLst>
      </dgm:spPr>
      <dgm:t>
        <a:bodyPr/>
        <a:lstStyle/>
        <a:p>
          <a:pPr rtl="0"/>
          <a:r>
            <a:rPr lang="en-GB" dirty="0" smtClean="0"/>
            <a:t>Step 1</a:t>
          </a:r>
          <a:endParaRPr lang="en-US" dirty="0"/>
        </a:p>
      </dgm:t>
    </dgm:pt>
    <dgm:pt modelId="{C69246E3-E133-461C-854D-79AEB70D8F78}" type="parTrans" cxnId="{3B72B583-C36D-49F4-B7A0-A0D9250380FD}">
      <dgm:prSet/>
      <dgm:spPr/>
      <dgm:t>
        <a:bodyPr/>
        <a:lstStyle/>
        <a:p>
          <a:endParaRPr lang="en-US"/>
        </a:p>
      </dgm:t>
    </dgm:pt>
    <dgm:pt modelId="{62B1764C-51E4-4EB0-8BAF-3B234C06B56E}" type="sibTrans" cxnId="{3B72B583-C36D-49F4-B7A0-A0D9250380FD}">
      <dgm:prSet/>
      <dgm:spPr/>
      <dgm:t>
        <a:bodyPr/>
        <a:lstStyle/>
        <a:p>
          <a:endParaRPr lang="en-US"/>
        </a:p>
      </dgm:t>
    </dgm:pt>
    <dgm:pt modelId="{3ED5A678-0000-453E-95F2-6023E04412F9}">
      <dgm:prSet/>
      <dgm:spPr>
        <a:effectLst>
          <a:outerShdw blurRad="76200" dist="901700" dir="5400000" rotWithShape="0">
            <a:srgbClr val="000000">
              <a:alpha val="15000"/>
            </a:srgbClr>
          </a:outerShdw>
        </a:effectLst>
      </dgm:spPr>
      <dgm:t>
        <a:bodyPr/>
        <a:lstStyle/>
        <a:p>
          <a:pPr rtl="0"/>
          <a:r>
            <a:rPr lang="en-GB" dirty="0" smtClean="0"/>
            <a:t>Step 2</a:t>
          </a:r>
          <a:endParaRPr lang="en-US" dirty="0"/>
        </a:p>
      </dgm:t>
    </dgm:pt>
    <dgm:pt modelId="{E0CE8CE2-8A1F-45BC-A71C-37D13C851871}" type="parTrans" cxnId="{C1383F1C-CADD-4009-A962-8269F665563C}">
      <dgm:prSet/>
      <dgm:spPr/>
      <dgm:t>
        <a:bodyPr/>
        <a:lstStyle/>
        <a:p>
          <a:endParaRPr lang="en-US"/>
        </a:p>
      </dgm:t>
    </dgm:pt>
    <dgm:pt modelId="{D5A3DEF7-ED21-4DD3-A5BA-6A9B58DCAAC1}" type="sibTrans" cxnId="{C1383F1C-CADD-4009-A962-8269F665563C}">
      <dgm:prSet/>
      <dgm:spPr/>
      <dgm:t>
        <a:bodyPr/>
        <a:lstStyle/>
        <a:p>
          <a:endParaRPr lang="en-US"/>
        </a:p>
      </dgm:t>
    </dgm:pt>
    <dgm:pt modelId="{39A7348B-67F8-474F-8E31-C385DEA3EC4F}">
      <dgm:prSet/>
      <dgm:spPr>
        <a:effectLst>
          <a:outerShdw blurRad="139700" dist="1333500" dir="5400000" rotWithShape="0">
            <a:srgbClr val="000000">
              <a:alpha val="16000"/>
            </a:srgbClr>
          </a:outerShdw>
        </a:effectLst>
      </dgm:spPr>
      <dgm:t>
        <a:bodyPr/>
        <a:lstStyle/>
        <a:p>
          <a:pPr rtl="0"/>
          <a:r>
            <a:rPr lang="en-GB" dirty="0" smtClean="0"/>
            <a:t>Step 3</a:t>
          </a:r>
          <a:endParaRPr lang="en-US" dirty="0"/>
        </a:p>
      </dgm:t>
    </dgm:pt>
    <dgm:pt modelId="{2808E1AE-AE6B-4929-A20E-53011E5818CB}" type="sibTrans" cxnId="{CA02E4B6-4E0B-4D7B-B3D8-37597EA9C7AD}">
      <dgm:prSet/>
      <dgm:spPr/>
      <dgm:t>
        <a:bodyPr/>
        <a:lstStyle/>
        <a:p>
          <a:endParaRPr lang="en-US"/>
        </a:p>
      </dgm:t>
    </dgm:pt>
    <dgm:pt modelId="{9CAA8549-18C4-4DEA-AE5D-F1A6A04DC340}" type="parTrans" cxnId="{CA02E4B6-4E0B-4D7B-B3D8-37597EA9C7AD}">
      <dgm:prSet/>
      <dgm:spPr/>
      <dgm:t>
        <a:bodyPr/>
        <a:lstStyle/>
        <a:p>
          <a:endParaRPr lang="en-US"/>
        </a:p>
      </dgm:t>
    </dgm:pt>
    <dgm:pt modelId="{FD188852-726C-4082-B75B-51F335CE3B27}" type="pres">
      <dgm:prSet presAssocID="{42510AFA-BDB1-4664-8A2F-88D4F9E0194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327472-C1E9-4FBA-9F29-274DFB7BAF39}" type="pres">
      <dgm:prSet presAssocID="{0435681F-D803-4562-8FB8-10078A73C39E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4D573E-030F-48DA-9F7C-6FA4F8F597C5}" type="pres">
      <dgm:prSet presAssocID="{62B1764C-51E4-4EB0-8BAF-3B234C06B56E}" presName="parSpace" presStyleCnt="0"/>
      <dgm:spPr/>
    </dgm:pt>
    <dgm:pt modelId="{6FD4D2BC-18B0-4723-9169-3D75C0DEC0E0}" type="pres">
      <dgm:prSet presAssocID="{3ED5A678-0000-453E-95F2-6023E04412F9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6C6C34-2B40-404B-B6F6-FFD4830A11FA}" type="pres">
      <dgm:prSet presAssocID="{D5A3DEF7-ED21-4DD3-A5BA-6A9B58DCAAC1}" presName="parSpace" presStyleCnt="0"/>
      <dgm:spPr/>
    </dgm:pt>
    <dgm:pt modelId="{B4FA7AE8-9ECD-4EE7-B95E-AC37CB785C01}" type="pres">
      <dgm:prSet presAssocID="{39A7348B-67F8-474F-8E31-C385DEA3EC4F}" presName="parTxOnly" presStyleLbl="node1" presStyleIdx="2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4220FB-4460-46D7-8A40-29C205393E39}" type="presOf" srcId="{39A7348B-67F8-474F-8E31-C385DEA3EC4F}" destId="{B4FA7AE8-9ECD-4EE7-B95E-AC37CB785C01}" srcOrd="0" destOrd="0" presId="urn:microsoft.com/office/officeart/2005/8/layout/hChevron3"/>
    <dgm:cxn modelId="{3B72B583-C36D-49F4-B7A0-A0D9250380FD}" srcId="{42510AFA-BDB1-4664-8A2F-88D4F9E0194C}" destId="{0435681F-D803-4562-8FB8-10078A73C39E}" srcOrd="0" destOrd="0" parTransId="{C69246E3-E133-461C-854D-79AEB70D8F78}" sibTransId="{62B1764C-51E4-4EB0-8BAF-3B234C06B56E}"/>
    <dgm:cxn modelId="{9DEAB2BD-D2E4-4F29-B71F-D87690D3F131}" type="presOf" srcId="{42510AFA-BDB1-4664-8A2F-88D4F9E0194C}" destId="{FD188852-726C-4082-B75B-51F335CE3B27}" srcOrd="0" destOrd="0" presId="urn:microsoft.com/office/officeart/2005/8/layout/hChevron3"/>
    <dgm:cxn modelId="{7F7750BF-16BF-46C2-87D4-5919FF2BE63F}" type="presOf" srcId="{3ED5A678-0000-453E-95F2-6023E04412F9}" destId="{6FD4D2BC-18B0-4723-9169-3D75C0DEC0E0}" srcOrd="0" destOrd="0" presId="urn:microsoft.com/office/officeart/2005/8/layout/hChevron3"/>
    <dgm:cxn modelId="{CA02E4B6-4E0B-4D7B-B3D8-37597EA9C7AD}" srcId="{42510AFA-BDB1-4664-8A2F-88D4F9E0194C}" destId="{39A7348B-67F8-474F-8E31-C385DEA3EC4F}" srcOrd="2" destOrd="0" parTransId="{9CAA8549-18C4-4DEA-AE5D-F1A6A04DC340}" sibTransId="{2808E1AE-AE6B-4929-A20E-53011E5818CB}"/>
    <dgm:cxn modelId="{45C9143B-BD85-4334-894C-B631CC77D011}" type="presOf" srcId="{0435681F-D803-4562-8FB8-10078A73C39E}" destId="{8E327472-C1E9-4FBA-9F29-274DFB7BAF39}" srcOrd="0" destOrd="0" presId="urn:microsoft.com/office/officeart/2005/8/layout/hChevron3"/>
    <dgm:cxn modelId="{C1383F1C-CADD-4009-A962-8269F665563C}" srcId="{42510AFA-BDB1-4664-8A2F-88D4F9E0194C}" destId="{3ED5A678-0000-453E-95F2-6023E04412F9}" srcOrd="1" destOrd="0" parTransId="{E0CE8CE2-8A1F-45BC-A71C-37D13C851871}" sibTransId="{D5A3DEF7-ED21-4DD3-A5BA-6A9B58DCAAC1}"/>
    <dgm:cxn modelId="{7B9E8BD4-8547-4D62-BD48-01120A34D117}" type="presParOf" srcId="{FD188852-726C-4082-B75B-51F335CE3B27}" destId="{8E327472-C1E9-4FBA-9F29-274DFB7BAF39}" srcOrd="0" destOrd="0" presId="urn:microsoft.com/office/officeart/2005/8/layout/hChevron3"/>
    <dgm:cxn modelId="{3845FA43-AA22-4FED-A5B7-AE8944526204}" type="presParOf" srcId="{FD188852-726C-4082-B75B-51F335CE3B27}" destId="{214D573E-030F-48DA-9F7C-6FA4F8F597C5}" srcOrd="1" destOrd="0" presId="urn:microsoft.com/office/officeart/2005/8/layout/hChevron3"/>
    <dgm:cxn modelId="{D8E1A8A5-3641-44FD-A53A-A2150B1473DC}" type="presParOf" srcId="{FD188852-726C-4082-B75B-51F335CE3B27}" destId="{6FD4D2BC-18B0-4723-9169-3D75C0DEC0E0}" srcOrd="2" destOrd="0" presId="urn:microsoft.com/office/officeart/2005/8/layout/hChevron3"/>
    <dgm:cxn modelId="{1D269F4B-4C94-4102-8DC1-C49C083CDDFB}" type="presParOf" srcId="{FD188852-726C-4082-B75B-51F335CE3B27}" destId="{3F6C6C34-2B40-404B-B6F6-FFD4830A11FA}" srcOrd="3" destOrd="0" presId="urn:microsoft.com/office/officeart/2005/8/layout/hChevron3"/>
    <dgm:cxn modelId="{30563AF8-960F-4525-8F58-97C750E2BF90}" type="presParOf" srcId="{FD188852-726C-4082-B75B-51F335CE3B27}" destId="{B4FA7AE8-9ECD-4EE7-B95E-AC37CB785C01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327472-C1E9-4FBA-9F29-274DFB7BAF39}">
      <dsp:nvSpPr>
        <dsp:cNvPr id="0" name=""/>
        <dsp:cNvSpPr/>
      </dsp:nvSpPr>
      <dsp:spPr>
        <a:xfrm>
          <a:off x="3667" y="938757"/>
          <a:ext cx="3206949" cy="1282779"/>
        </a:xfrm>
        <a:prstGeom prst="homePlate">
          <a:avLst/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6">
                <a:shade val="8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139700" dist="381000" dir="5400000" rotWithShape="0">
            <a:srgbClr val="000000">
              <a:alpha val="1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0698" tIns="125349" rIns="62675" bIns="125349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 smtClean="0"/>
            <a:t>Step 1</a:t>
          </a:r>
          <a:endParaRPr lang="en-US" sz="4700" kern="1200" dirty="0"/>
        </a:p>
      </dsp:txBody>
      <dsp:txXfrm>
        <a:off x="3667" y="938757"/>
        <a:ext cx="3206949" cy="1282779"/>
      </dsp:txXfrm>
    </dsp:sp>
    <dsp:sp modelId="{6FD4D2BC-18B0-4723-9169-3D75C0DEC0E0}">
      <dsp:nvSpPr>
        <dsp:cNvPr id="0" name=""/>
        <dsp:cNvSpPr/>
      </dsp:nvSpPr>
      <dsp:spPr>
        <a:xfrm>
          <a:off x="2569227" y="938757"/>
          <a:ext cx="3206949" cy="1282779"/>
        </a:xfrm>
        <a:prstGeom prst="chevron">
          <a:avLst/>
        </a:prstGeom>
        <a:gradFill rotWithShape="0">
          <a:gsLst>
            <a:gs pos="0">
              <a:schemeClr val="accent6">
                <a:shade val="80000"/>
                <a:hueOff val="111481"/>
                <a:satOff val="-1215"/>
                <a:lumOff val="12292"/>
                <a:alphaOff val="0"/>
                <a:tint val="43000"/>
                <a:satMod val="165000"/>
              </a:schemeClr>
            </a:gs>
            <a:gs pos="55000">
              <a:schemeClr val="accent6">
                <a:shade val="80000"/>
                <a:hueOff val="111481"/>
                <a:satOff val="-1215"/>
                <a:lumOff val="12292"/>
                <a:alphaOff val="0"/>
                <a:tint val="83000"/>
                <a:satMod val="155000"/>
              </a:schemeClr>
            </a:gs>
            <a:gs pos="100000">
              <a:schemeClr val="accent6">
                <a:shade val="80000"/>
                <a:hueOff val="111481"/>
                <a:satOff val="-1215"/>
                <a:lumOff val="12292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76200" dist="901700" dir="5400000" rotWithShape="0">
            <a:srgbClr val="000000">
              <a:alpha val="1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8024" tIns="125349" rIns="62675" bIns="125349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 smtClean="0"/>
            <a:t>Step 2</a:t>
          </a:r>
          <a:endParaRPr lang="en-US" sz="4700" kern="1200" dirty="0"/>
        </a:p>
      </dsp:txBody>
      <dsp:txXfrm>
        <a:off x="2569227" y="938757"/>
        <a:ext cx="3206949" cy="1282779"/>
      </dsp:txXfrm>
    </dsp:sp>
    <dsp:sp modelId="{B4FA7AE8-9ECD-4EE7-B95E-AC37CB785C01}">
      <dsp:nvSpPr>
        <dsp:cNvPr id="0" name=""/>
        <dsp:cNvSpPr/>
      </dsp:nvSpPr>
      <dsp:spPr>
        <a:xfrm>
          <a:off x="5134786" y="938757"/>
          <a:ext cx="3206949" cy="1282779"/>
        </a:xfrm>
        <a:prstGeom prst="chevron">
          <a:avLst/>
        </a:prstGeom>
        <a:gradFill rotWithShape="0">
          <a:gsLst>
            <a:gs pos="0">
              <a:schemeClr val="accent6">
                <a:shade val="80000"/>
                <a:hueOff val="222962"/>
                <a:satOff val="-2430"/>
                <a:lumOff val="24585"/>
                <a:alphaOff val="0"/>
                <a:tint val="43000"/>
                <a:satMod val="165000"/>
              </a:schemeClr>
            </a:gs>
            <a:gs pos="55000">
              <a:schemeClr val="accent6">
                <a:shade val="80000"/>
                <a:hueOff val="222962"/>
                <a:satOff val="-2430"/>
                <a:lumOff val="24585"/>
                <a:alphaOff val="0"/>
                <a:tint val="83000"/>
                <a:satMod val="155000"/>
              </a:schemeClr>
            </a:gs>
            <a:gs pos="100000">
              <a:schemeClr val="accent6">
                <a:shade val="80000"/>
                <a:hueOff val="222962"/>
                <a:satOff val="-2430"/>
                <a:lumOff val="24585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139700" dist="1333500" dir="5400000" rotWithShape="0">
            <a:srgbClr val="000000">
              <a:alpha val="1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8024" tIns="125349" rIns="62675" bIns="125349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 smtClean="0"/>
            <a:t>Step 3</a:t>
          </a:r>
          <a:endParaRPr lang="en-US" sz="4700" kern="1200" dirty="0"/>
        </a:p>
      </dsp:txBody>
      <dsp:txXfrm>
        <a:off x="5134786" y="938757"/>
        <a:ext cx="3206949" cy="1282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63D9A-E1D8-4B21-AACB-39F456CD3504}" type="datetimeFigureOut">
              <a:rPr lang="en-US" smtClean="0"/>
              <a:t>12/28/2009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D0271-C875-4285-9356-E1419A7921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4EA81-B58B-4B66-90E5-CE1221009447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9B411A9-D985-4F48-805D-99864A99DA63}" type="datetimeFigureOut">
              <a:rPr lang="en-US" smtClean="0"/>
              <a:t>12/28/2009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402CA89-97EE-4F40-81F1-EB2D55BF0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11A9-D985-4F48-805D-99864A99DA63}" type="datetimeFigureOut">
              <a:rPr lang="en-US" smtClean="0"/>
              <a:t>12/28/2009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CA89-97EE-4F40-81F1-EB2D55BF0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11A9-D985-4F48-805D-99864A99DA63}" type="datetimeFigureOut">
              <a:rPr lang="en-US" smtClean="0"/>
              <a:t>12/28/2009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CA89-97EE-4F40-81F1-EB2D55BF0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11A9-D985-4F48-805D-99864A99DA63}" type="datetimeFigureOut">
              <a:rPr lang="en-US" smtClean="0"/>
              <a:t>12/28/2009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CA89-97EE-4F40-81F1-EB2D55BF0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11A9-D985-4F48-805D-99864A99DA63}" type="datetimeFigureOut">
              <a:rPr lang="en-US" smtClean="0"/>
              <a:t>12/28/2009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CA89-97EE-4F40-81F1-EB2D55BF0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11A9-D985-4F48-805D-99864A99DA63}" type="datetimeFigureOut">
              <a:rPr lang="en-US" smtClean="0"/>
              <a:t>12/28/2009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CA89-97EE-4F40-81F1-EB2D55BF0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B411A9-D985-4F48-805D-99864A99DA63}" type="datetimeFigureOut">
              <a:rPr lang="en-US" smtClean="0"/>
              <a:t>12/28/2009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02CA89-97EE-4F40-81F1-EB2D55BF082B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9B411A9-D985-4F48-805D-99864A99DA63}" type="datetimeFigureOut">
              <a:rPr lang="en-US" smtClean="0"/>
              <a:t>12/28/2009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402CA89-97EE-4F40-81F1-EB2D55BF0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11A9-D985-4F48-805D-99864A99DA63}" type="datetimeFigureOut">
              <a:rPr lang="en-US" smtClean="0"/>
              <a:t>12/28/2009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CA89-97EE-4F40-81F1-EB2D55BF0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11A9-D985-4F48-805D-99864A99DA63}" type="datetimeFigureOut">
              <a:rPr lang="en-US" smtClean="0"/>
              <a:t>12/28/2009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CA89-97EE-4F40-81F1-EB2D55BF0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11A9-D985-4F48-805D-99864A99DA63}" type="datetimeFigureOut">
              <a:rPr lang="en-US" smtClean="0"/>
              <a:t>12/28/2009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2CA89-97EE-4F40-81F1-EB2D55BF0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9B411A9-D985-4F48-805D-99864A99DA63}" type="datetimeFigureOut">
              <a:rPr lang="en-US" smtClean="0"/>
              <a:t>12/28/2009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402CA89-97EE-4F40-81F1-EB2D55BF08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eaLnBrk="1" hangingPunct="1"/>
            <a:r>
              <a:rPr lang="en-GB" dirty="0" smtClean="0"/>
              <a:t>Visually Customize SmartArt</a:t>
            </a:r>
            <a:endParaRPr lang="en-US" dirty="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1828800"/>
          <a:ext cx="8345404" cy="3160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</TotalTime>
  <Words>10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Urban</vt:lpstr>
      <vt:lpstr>Visually Customize SmartArt</vt:lpstr>
    </vt:vector>
  </TitlesOfParts>
  <Company>TLC Creaitve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Visually Customize SmartArt</dc:title>
  <dc:creator>Troy Chollar</dc:creator>
  <dc:description>TLC Creative Services, Inc.
www.TLCCreative.com
www.ThePowerPointBlog.com</dc:description>
  <cp:lastModifiedBy>Troy Chollar</cp:lastModifiedBy>
  <cp:revision>2</cp:revision>
  <dcterms:created xsi:type="dcterms:W3CDTF">2009-12-29T03:41:13Z</dcterms:created>
  <dcterms:modified xsi:type="dcterms:W3CDTF">2009-12-29T03:53:52Z</dcterms:modified>
</cp:coreProperties>
</file>