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0"/>
    </p:cViewPr>
  </p:sorterViewPr>
  <p:notesViewPr>
    <p:cSldViewPr snapToGrid="0">
      <p:cViewPr varScale="1">
        <p:scale>
          <a:sx n="79" d="100"/>
          <a:sy n="79" d="100"/>
        </p:scale>
        <p:origin x="-264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E1A98-1FDC-4069-A549-108C524DA00B}" type="datetimeFigureOut">
              <a:rPr lang="en-US" smtClean="0"/>
              <a:pPr/>
              <a:t>12/17/2009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77194-D090-47CB-A252-F02355B11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F48AF-06F8-4945-9F42-661BBF80F64A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C13A5-511F-4D4F-B778-6AB878583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145"/>
            <a:ext cx="7772400" cy="1470025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60690"/>
            <a:ext cx="7772400" cy="11878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05000"/>
            <a:ext cx="41910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41910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8F69-43FA-427D-927B-6ACF75B1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7110"/>
            <a:ext cx="4038600" cy="48274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7110"/>
            <a:ext cx="4038600" cy="48274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5478"/>
            <a:ext cx="4040188" cy="639762"/>
          </a:xfrm>
        </p:spPr>
        <p:txBody>
          <a:bodyPr anchor="b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5239"/>
            <a:ext cx="4040188" cy="42528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85478"/>
            <a:ext cx="4041775" cy="639762"/>
          </a:xfrm>
        </p:spPr>
        <p:txBody>
          <a:bodyPr anchor="b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5239"/>
            <a:ext cx="4041775" cy="42528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88" y="468313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752600"/>
            <a:ext cx="8686800" cy="46482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A8D-4DEC-4460-8A4B-0EE73D12F2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B28F9-DD8C-40ED-98F6-BF9BE73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188258"/>
            <a:ext cx="8211670" cy="959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489576" cy="5082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25" y="659802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067-4ADC-4E44-A8E1-EC6D134DA828}" type="datetimeFigureOut">
              <a:rPr lang="en-US" smtClean="0"/>
              <a:pPr/>
              <a:t>12/17/2009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598025"/>
            <a:ext cx="6705600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2355" y="6598025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F96F-1D34-4AD8-A324-DDD9B7126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2306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ctr" defTabSz="914400" rtl="0" eaLnBrk="1" latinLnBrk="0" hangingPunct="1">
        <a:lnSpc>
          <a:spcPct val="80000"/>
        </a:lnSpc>
        <a:spcBef>
          <a:spcPct val="0"/>
        </a:spcBef>
        <a:buNone/>
        <a:defRPr sz="3200" b="1" kern="1200">
          <a:solidFill>
            <a:schemeClr val="tx1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"/>
        </a:spcBef>
        <a:buClr>
          <a:schemeClr val="accent1"/>
        </a:buClr>
        <a:buFont typeface="Calibri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"/>
        </a:spcBef>
        <a:buClr>
          <a:schemeClr val="accent1"/>
        </a:buClr>
        <a:buFont typeface="Calibri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"/>
        </a:spcBef>
        <a:buClr>
          <a:schemeClr val="accent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"/>
        </a:spcBef>
        <a:buClr>
          <a:schemeClr val="accent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PPT 2007 vs. </a:t>
            </a:r>
            <a:br>
              <a:rPr lang="en-US" dirty="0" smtClean="0"/>
            </a:br>
            <a:r>
              <a:rPr lang="en-US" dirty="0" smtClean="0"/>
              <a:t>Imported Legacy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016" y="1713318"/>
          <a:ext cx="7988960" cy="13600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97240"/>
                <a:gridCol w="1997240"/>
                <a:gridCol w="1997240"/>
                <a:gridCol w="1997240"/>
              </a:tblGrid>
              <a:tr h="1732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Category</a:t>
                      </a:r>
                      <a:endParaRPr lang="en-US" sz="1200" dirty="0"/>
                    </a:p>
                  </a:txBody>
                  <a:tcPr marL="60567" marR="60567" marT="30284" marB="3028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This</a:t>
                      </a:r>
                      <a:endParaRPr lang="en-US" sz="1200" dirty="0"/>
                    </a:p>
                  </a:txBody>
                  <a:tcPr marL="60567" marR="60567" marT="30284" marB="3028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That</a:t>
                      </a:r>
                      <a:endParaRPr lang="en-US" sz="1200" dirty="0"/>
                    </a:p>
                  </a:txBody>
                  <a:tcPr marL="60567" marR="60567" marT="30284" marB="3028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Other</a:t>
                      </a:r>
                      <a:endParaRPr lang="en-US" sz="1200" dirty="0"/>
                    </a:p>
                  </a:txBody>
                  <a:tcPr marL="60567" marR="60567" marT="30284" marB="30284" anchor="b"/>
                </a:tc>
              </a:tr>
              <a:tr h="2791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1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</a:tr>
              <a:tr h="2791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1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</a:tr>
              <a:tr h="2791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b="1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</a:tr>
              <a:tr h="2791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1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90%</a:t>
                      </a:r>
                      <a:endParaRPr lang="en-US" sz="1200" dirty="0"/>
                    </a:p>
                  </a:txBody>
                  <a:tcPr marL="60567" marR="60567" marT="30284" marB="30284" anchor="ctr"/>
                </a:tc>
              </a:tr>
            </a:tbl>
          </a:graphicData>
        </a:graphic>
      </p:graphicFrame>
      <p:graphicFrame>
        <p:nvGraphicFramePr>
          <p:cNvPr id="5" name="Group 357"/>
          <p:cNvGraphicFramePr>
            <a:graphicFrameLocks/>
          </p:cNvGraphicFramePr>
          <p:nvPr/>
        </p:nvGraphicFramePr>
        <p:xfrm>
          <a:off x="244876" y="3687417"/>
          <a:ext cx="8547100" cy="199717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36663"/>
                <a:gridCol w="1192212"/>
                <a:gridCol w="1254125"/>
                <a:gridCol w="1074738"/>
                <a:gridCol w="1195387"/>
                <a:gridCol w="1339850"/>
                <a:gridCol w="1254125"/>
              </a:tblGrid>
              <a:tr h="406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ABC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Marker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∆/year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Index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∆/year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6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-0.02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-0.02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82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1.30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1.39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3680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1.71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1.76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1.91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1.76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AEAEA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-0.01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0632" y="1347547"/>
            <a:ext cx="2906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Native PPT 2007 Table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0632" y="3320733"/>
            <a:ext cx="395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PPT 2003 Table Inserted into PPT 2007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1" y="5986933"/>
            <a:ext cx="8787865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Select a table and view Table Style options (Table Tools &gt;&gt; Design &gt;&gt; Table Styles)</a:t>
            </a:r>
          </a:p>
          <a:p>
            <a:pPr marL="173038" indent="-173038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Each table will have a full gallery of styles, but they are different  </a:t>
            </a:r>
            <a:r>
              <a:rPr lang="en-US" sz="1400" dirty="0" smtClean="0"/>
              <a:t>- what needs to be done to make them identical?</a:t>
            </a:r>
            <a:endParaRPr lang="en-US" sz="1400" dirty="0" smtClean="0"/>
          </a:p>
          <a:p>
            <a:pPr marL="630238" lvl="1" indent="-173038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Note: both </a:t>
            </a:r>
            <a:r>
              <a:rPr lang="en-US" sz="1400" dirty="0" smtClean="0"/>
              <a:t>set to the style “Best Match – Theme Style 1, Accent 1” but look different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HHS Guidelines">
  <a:themeElements>
    <a:clrScheme name="DHH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FBAE7"/>
      </a:accent1>
      <a:accent2>
        <a:srgbClr val="C15DE9"/>
      </a:accent2>
      <a:accent3>
        <a:srgbClr val="3CE12F"/>
      </a:accent3>
      <a:accent4>
        <a:srgbClr val="F8F200"/>
      </a:accent4>
      <a:accent5>
        <a:srgbClr val="497ECB"/>
      </a:accent5>
      <a:accent6>
        <a:srgbClr val="E33E31"/>
      </a:accent6>
      <a:hlink>
        <a:srgbClr val="0000FF"/>
      </a:hlink>
      <a:folHlink>
        <a:srgbClr val="800080"/>
      </a:folHlink>
    </a:clrScheme>
    <a:fontScheme name="Tahoma/Calibri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/Calibri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DHHS Guidelines</vt:lpstr>
      <vt:lpstr>Native PPT 2007 vs.  Imported Legacy 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2009-12-16T02:49:49Z</dcterms:created>
  <dcterms:modified xsi:type="dcterms:W3CDTF">2009-12-18T06:34:36Z</dcterms:modified>
</cp:coreProperties>
</file>